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356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543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938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052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245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62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149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697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20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062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123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A8DCF-C1EC-4327-8FCE-1CB3ABAD1AC0}" type="datetimeFigureOut">
              <a:rPr lang="zh-CN" altLang="en-US" smtClean="0"/>
              <a:t>2015/11/5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7CD1E-9969-4FA2-8A65-47D95AA2DC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44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871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820" y="1800715"/>
            <a:ext cx="4319016" cy="431901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212" y="1800715"/>
            <a:ext cx="4319016" cy="43190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3804" y="1800715"/>
            <a:ext cx="4319016" cy="431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886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88" y="1027906"/>
            <a:ext cx="3240024" cy="5401056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836" y="1027906"/>
            <a:ext cx="3240024" cy="5401056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8860" y="1027906"/>
            <a:ext cx="3240024" cy="5401056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812" y="1027906"/>
            <a:ext cx="3240024" cy="540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684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1186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456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61" y="610172"/>
            <a:ext cx="3600002" cy="27009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61" y="3311126"/>
            <a:ext cx="3600002" cy="270095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663" y="3311126"/>
            <a:ext cx="3600002" cy="270095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663" y="610172"/>
            <a:ext cx="3600002" cy="270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701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028" y="480197"/>
            <a:ext cx="3769009" cy="282775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027" y="3307951"/>
            <a:ext cx="3769009" cy="282775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036" y="3307951"/>
            <a:ext cx="3769009" cy="282775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037" y="480197"/>
            <a:ext cx="3769009" cy="282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78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079" y="1027906"/>
            <a:ext cx="5401056" cy="540105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135" y="1027906"/>
            <a:ext cx="5401056" cy="540105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68" y="1027906"/>
            <a:ext cx="5401056" cy="540105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124" y="1027906"/>
            <a:ext cx="5401056" cy="540105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88" y="1027906"/>
            <a:ext cx="5401056" cy="5401056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744" y="1027906"/>
            <a:ext cx="5401056" cy="540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698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44" y="1027906"/>
            <a:ext cx="5401056" cy="540105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27906"/>
            <a:ext cx="5401056" cy="540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998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451" y="1816807"/>
            <a:ext cx="4319016" cy="431901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8581" y="1816807"/>
            <a:ext cx="4319016" cy="43190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35" y="1816807"/>
            <a:ext cx="4319016" cy="431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278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6696" y="1792006"/>
            <a:ext cx="4319016" cy="431901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336" y="1792006"/>
            <a:ext cx="4319016" cy="43190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80" y="1792006"/>
            <a:ext cx="4319016" cy="431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322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113" y="1757172"/>
            <a:ext cx="4319016" cy="431901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3919" y="1757172"/>
            <a:ext cx="4319016" cy="43190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097" y="1757172"/>
            <a:ext cx="4319016" cy="431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431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</Words>
  <Application>Microsoft Office PowerPoint</Application>
  <PresentationFormat>宽屏</PresentationFormat>
  <Paragraphs>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翟鸿宇</dc:creator>
  <cp:lastModifiedBy>翟鸿宇</cp:lastModifiedBy>
  <cp:revision>5</cp:revision>
  <dcterms:created xsi:type="dcterms:W3CDTF">2015-11-04T06:27:09Z</dcterms:created>
  <dcterms:modified xsi:type="dcterms:W3CDTF">2015-11-05T06:08:48Z</dcterms:modified>
</cp:coreProperties>
</file>

<file path=docProps/thumbnail.jpeg>
</file>